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0" r:id="rId5"/>
    <p:sldId id="261" r:id="rId6"/>
    <p:sldId id="263" r:id="rId7"/>
    <p:sldId id="259" r:id="rId8"/>
    <p:sldId id="264" r:id="rId9"/>
    <p:sldId id="274" r:id="rId10"/>
    <p:sldId id="267" r:id="rId11"/>
    <p:sldId id="270" r:id="rId12"/>
    <p:sldId id="268" r:id="rId13"/>
    <p:sldId id="265" r:id="rId14"/>
    <p:sldId id="266" r:id="rId15"/>
    <p:sldId id="269" r:id="rId16"/>
    <p:sldId id="276" r:id="rId17"/>
    <p:sldId id="272" r:id="rId18"/>
    <p:sldId id="273" r:id="rId19"/>
    <p:sldId id="277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2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6" autoAdjust="0"/>
    <p:restoredTop sz="94660"/>
  </p:normalViewPr>
  <p:slideViewPr>
    <p:cSldViewPr>
      <p:cViewPr>
        <p:scale>
          <a:sx n="70" d="100"/>
          <a:sy n="70" d="100"/>
        </p:scale>
        <p:origin x="-1116" y="-9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918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10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4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431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65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85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1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63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222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29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40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D3C4D-B27A-4408-94AA-EDF55B15145E}" type="datetimeFigureOut">
              <a:rPr lang="en-GB" smtClean="0"/>
              <a:t>19/02/2014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D6226-02A4-4E17-9752-1A9211FD03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41981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tiff"/><Relationship Id="rId5" Type="http://schemas.openxmlformats.org/officeDocument/2006/relationships/image" Target="../media/image12.jpeg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1417202"/>
            <a:ext cx="78179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International Women’s Day</a:t>
            </a:r>
          </a:p>
          <a:p>
            <a:pPr algn="ctr"/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9115" y="5793320"/>
            <a:ext cx="16383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Trebuchet MS" pitchFamily="34" charset="0"/>
              </a:rPr>
              <a:t>Schools and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Trebuchet MS" pitchFamily="34" charset="0"/>
              </a:rPr>
              <a:t>Colleges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Trebuchet MS" pitchFamily="34" charset="0"/>
              </a:rPr>
              <a:t>Unit</a:t>
            </a: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8" y="5793320"/>
            <a:ext cx="799380" cy="95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563" y="3756096"/>
            <a:ext cx="1940424" cy="2526212"/>
          </a:xfrm>
          <a:prstGeom prst="rect">
            <a:avLst/>
          </a:prstGeom>
          <a:ln w="254000" cmpd="tri"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2123728" y="2492896"/>
            <a:ext cx="47900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Catherine Booth</a:t>
            </a:r>
          </a:p>
        </p:txBody>
      </p:sp>
    </p:spTree>
    <p:extLst>
      <p:ext uri="{BB962C8B-B14F-4D97-AF65-F5344CB8AC3E}">
        <p14:creationId xmlns:p14="http://schemas.microsoft.com/office/powerpoint/2010/main" val="314337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786293"/>
            <a:ext cx="4401312" cy="3380232"/>
          </a:xfrm>
          <a:prstGeom prst="rect">
            <a:avLst/>
          </a:prstGeom>
          <a:ln w="38100">
            <a:solidFill>
              <a:srgbClr val="4A206A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780928"/>
            <a:ext cx="4371143" cy="3242428"/>
          </a:xfrm>
          <a:prstGeom prst="rect">
            <a:avLst/>
          </a:prstGeom>
          <a:ln w="28575">
            <a:solidFill>
              <a:srgbClr val="4A206A"/>
            </a:solidFill>
          </a:ln>
        </p:spPr>
      </p:pic>
    </p:spTree>
    <p:extLst>
      <p:ext uri="{BB962C8B-B14F-4D97-AF65-F5344CB8AC3E}">
        <p14:creationId xmlns:p14="http://schemas.microsoft.com/office/powerpoint/2010/main" val="281253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836712"/>
            <a:ext cx="3312446" cy="3380181"/>
          </a:xfrm>
          <a:prstGeom prst="rect">
            <a:avLst/>
          </a:prstGeom>
          <a:ln w="38100">
            <a:solidFill>
              <a:srgbClr val="4A206A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15" t="17295" r="7359" b="20671"/>
          <a:stretch/>
        </p:blipFill>
        <p:spPr>
          <a:xfrm>
            <a:off x="1043608" y="2636912"/>
            <a:ext cx="4520517" cy="2628719"/>
          </a:xfrm>
          <a:prstGeom prst="rect">
            <a:avLst/>
          </a:prstGeom>
          <a:ln w="38100">
            <a:solidFill>
              <a:srgbClr val="4A206A"/>
            </a:solidFill>
          </a:ln>
        </p:spPr>
      </p:pic>
    </p:spTree>
    <p:extLst>
      <p:ext uri="{BB962C8B-B14F-4D97-AF65-F5344CB8AC3E}">
        <p14:creationId xmlns:p14="http://schemas.microsoft.com/office/powerpoint/2010/main" val="131561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97446"/>
            <a:ext cx="4276936" cy="3378779"/>
          </a:xfrm>
          <a:prstGeom prst="rect">
            <a:avLst/>
          </a:prstGeom>
          <a:ln w="38100">
            <a:solidFill>
              <a:srgbClr val="4A206A"/>
            </a:solidFill>
          </a:ln>
        </p:spPr>
      </p:pic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2637656"/>
            <a:ext cx="2664296" cy="3483212"/>
          </a:xfrm>
          <a:prstGeom prst="rect">
            <a:avLst/>
          </a:prstGeom>
          <a:ln w="38100">
            <a:solidFill>
              <a:srgbClr val="4A206A"/>
            </a:solidFill>
          </a:ln>
        </p:spPr>
      </p:pic>
    </p:spTree>
    <p:extLst>
      <p:ext uri="{BB962C8B-B14F-4D97-AF65-F5344CB8AC3E}">
        <p14:creationId xmlns:p14="http://schemas.microsoft.com/office/powerpoint/2010/main" val="415784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1052221"/>
            <a:ext cx="4536504" cy="4679284"/>
          </a:xfrm>
          <a:prstGeom prst="rect">
            <a:avLst/>
          </a:prstGeom>
          <a:ln w="254000" cmpd="tri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30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52736"/>
            <a:ext cx="4680520" cy="4761920"/>
          </a:xfrm>
          <a:prstGeom prst="rect">
            <a:avLst/>
          </a:prstGeom>
          <a:ln w="254000" cmpd="tri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55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756" y="1752229"/>
            <a:ext cx="5428488" cy="3304032"/>
          </a:xfrm>
          <a:prstGeom prst="rect">
            <a:avLst/>
          </a:prstGeom>
          <a:ln w="254000" cmpd="tri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326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1153086"/>
            <a:ext cx="2840736" cy="4437888"/>
          </a:xfrm>
          <a:prstGeom prst="rect">
            <a:avLst/>
          </a:prstGeom>
          <a:ln w="254000" cmpd="tri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3909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63349" y="2044005"/>
            <a:ext cx="5546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Things can change!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196" y="3501008"/>
            <a:ext cx="2294696" cy="2736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88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12032" y="2204864"/>
            <a:ext cx="6329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‘Love your neighbour’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56281" y="3573016"/>
            <a:ext cx="33809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Matthew 19:19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26925"/>
            <a:ext cx="1770311" cy="187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46829" y="2441875"/>
            <a:ext cx="7144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Challenge and Reflection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208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52" y="764704"/>
            <a:ext cx="8254735" cy="5694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5292080" y="2030610"/>
            <a:ext cx="29290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Catherine</a:t>
            </a:r>
          </a:p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Mumford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7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01"/>
          <a:stretch/>
        </p:blipFill>
        <p:spPr>
          <a:xfrm>
            <a:off x="1979664" y="260648"/>
            <a:ext cx="5659808" cy="6250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8" y="5793320"/>
            <a:ext cx="799380" cy="95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5601" y="5793320"/>
            <a:ext cx="16383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Trebuchet MS" pitchFamily="34" charset="0"/>
              </a:rPr>
              <a:t>Schools and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Trebuchet MS" pitchFamily="34" charset="0"/>
              </a:rPr>
              <a:t>Colleges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Trebuchet MS" pitchFamily="34" charset="0"/>
              </a:rPr>
              <a:t>Unit</a:t>
            </a:r>
          </a:p>
        </p:txBody>
      </p:sp>
      <p:pic>
        <p:nvPicPr>
          <p:cNvPr id="3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79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01"/>
          <a:stretch/>
        </p:blipFill>
        <p:spPr>
          <a:xfrm>
            <a:off x="-972615" y="980728"/>
            <a:ext cx="4325416" cy="5694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636912"/>
            <a:ext cx="2743200" cy="2743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980971" y="620688"/>
            <a:ext cx="264392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Reading,</a:t>
            </a:r>
          </a:p>
          <a:p>
            <a:pPr algn="ctr"/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eading, </a:t>
            </a:r>
          </a:p>
          <a:p>
            <a:pPr algn="ctr"/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eading!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73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01"/>
          <a:stretch/>
        </p:blipFill>
        <p:spPr>
          <a:xfrm>
            <a:off x="-972616" y="980728"/>
            <a:ext cx="4325416" cy="5694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980728"/>
            <a:ext cx="5030030" cy="50467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87718" y="30138"/>
            <a:ext cx="262046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Treating 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animals</a:t>
            </a:r>
          </a:p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fairly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6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01"/>
          <a:stretch/>
        </p:blipFill>
        <p:spPr>
          <a:xfrm>
            <a:off x="-972615" y="980728"/>
            <a:ext cx="4325416" cy="5694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1435"/>
            <a:ext cx="2393057" cy="667807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5652120" y="11435"/>
            <a:ext cx="409325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Helping others </a:t>
            </a:r>
          </a:p>
        </p:txBody>
      </p:sp>
      <p:pic>
        <p:nvPicPr>
          <p:cNvPr id="8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5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01"/>
          <a:stretch/>
        </p:blipFill>
        <p:spPr>
          <a:xfrm>
            <a:off x="-972615" y="980728"/>
            <a:ext cx="4325416" cy="56943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Freeform 11"/>
          <p:cNvSpPr/>
          <p:nvPr/>
        </p:nvSpPr>
        <p:spPr>
          <a:xfrm>
            <a:off x="6804248" y="4946670"/>
            <a:ext cx="322821" cy="730047"/>
          </a:xfrm>
          <a:custGeom>
            <a:avLst/>
            <a:gdLst>
              <a:gd name="connsiteX0" fmla="*/ 50518 w 273169"/>
              <a:gd name="connsiteY0" fmla="*/ 591981 h 687121"/>
              <a:gd name="connsiteX1" fmla="*/ 55804 w 273169"/>
              <a:gd name="connsiteY1" fmla="*/ 618409 h 687121"/>
              <a:gd name="connsiteX2" fmla="*/ 66375 w 273169"/>
              <a:gd name="connsiteY2" fmla="*/ 676550 h 687121"/>
              <a:gd name="connsiteX3" fmla="*/ 87517 w 273169"/>
              <a:gd name="connsiteY3" fmla="*/ 687121 h 687121"/>
              <a:gd name="connsiteX4" fmla="*/ 124516 w 273169"/>
              <a:gd name="connsiteY4" fmla="*/ 660693 h 687121"/>
              <a:gd name="connsiteX5" fmla="*/ 156229 w 273169"/>
              <a:gd name="connsiteY5" fmla="*/ 628980 h 687121"/>
              <a:gd name="connsiteX6" fmla="*/ 177371 w 273169"/>
              <a:gd name="connsiteY6" fmla="*/ 597267 h 687121"/>
              <a:gd name="connsiteX7" fmla="*/ 187942 w 273169"/>
              <a:gd name="connsiteY7" fmla="*/ 581410 h 687121"/>
              <a:gd name="connsiteX8" fmla="*/ 214370 w 273169"/>
              <a:gd name="connsiteY8" fmla="*/ 554982 h 687121"/>
              <a:gd name="connsiteX9" fmla="*/ 235512 w 273169"/>
              <a:gd name="connsiteY9" fmla="*/ 517984 h 687121"/>
              <a:gd name="connsiteX10" fmla="*/ 256655 w 273169"/>
              <a:gd name="connsiteY10" fmla="*/ 480985 h 687121"/>
              <a:gd name="connsiteX11" fmla="*/ 267226 w 273169"/>
              <a:gd name="connsiteY11" fmla="*/ 232564 h 687121"/>
              <a:gd name="connsiteX12" fmla="*/ 261940 w 273169"/>
              <a:gd name="connsiteY12" fmla="*/ 147995 h 687121"/>
              <a:gd name="connsiteX13" fmla="*/ 251369 w 273169"/>
              <a:gd name="connsiteY13" fmla="*/ 42284 h 687121"/>
              <a:gd name="connsiteX14" fmla="*/ 246084 w 273169"/>
              <a:gd name="connsiteY14" fmla="*/ 26428 h 687121"/>
              <a:gd name="connsiteX15" fmla="*/ 240798 w 273169"/>
              <a:gd name="connsiteY15" fmla="*/ 5285 h 687121"/>
              <a:gd name="connsiteX16" fmla="*/ 224941 w 273169"/>
              <a:gd name="connsiteY16" fmla="*/ 0 h 687121"/>
              <a:gd name="connsiteX17" fmla="*/ 198514 w 273169"/>
              <a:gd name="connsiteY17" fmla="*/ 5285 h 687121"/>
              <a:gd name="connsiteX18" fmla="*/ 172086 w 273169"/>
              <a:gd name="connsiteY18" fmla="*/ 36999 h 687121"/>
              <a:gd name="connsiteX19" fmla="*/ 156229 w 273169"/>
              <a:gd name="connsiteY19" fmla="*/ 52855 h 687121"/>
              <a:gd name="connsiteX20" fmla="*/ 129801 w 273169"/>
              <a:gd name="connsiteY20" fmla="*/ 89854 h 687121"/>
              <a:gd name="connsiteX21" fmla="*/ 119230 w 273169"/>
              <a:gd name="connsiteY21" fmla="*/ 110996 h 687121"/>
              <a:gd name="connsiteX22" fmla="*/ 108659 w 273169"/>
              <a:gd name="connsiteY22" fmla="*/ 126853 h 687121"/>
              <a:gd name="connsiteX23" fmla="*/ 103374 w 273169"/>
              <a:gd name="connsiteY23" fmla="*/ 142710 h 687121"/>
              <a:gd name="connsiteX24" fmla="*/ 87517 w 273169"/>
              <a:gd name="connsiteY24" fmla="*/ 158566 h 687121"/>
              <a:gd name="connsiteX25" fmla="*/ 66375 w 273169"/>
              <a:gd name="connsiteY25" fmla="*/ 190280 h 687121"/>
              <a:gd name="connsiteX26" fmla="*/ 34662 w 273169"/>
              <a:gd name="connsiteY26" fmla="*/ 232564 h 687121"/>
              <a:gd name="connsiteX27" fmla="*/ 29376 w 273169"/>
              <a:gd name="connsiteY27" fmla="*/ 248421 h 687121"/>
              <a:gd name="connsiteX28" fmla="*/ 13519 w 273169"/>
              <a:gd name="connsiteY28" fmla="*/ 280134 h 687121"/>
              <a:gd name="connsiteX29" fmla="*/ 8234 w 273169"/>
              <a:gd name="connsiteY29" fmla="*/ 301276 h 687121"/>
              <a:gd name="connsiteX30" fmla="*/ 8234 w 273169"/>
              <a:gd name="connsiteY30" fmla="*/ 560268 h 687121"/>
              <a:gd name="connsiteX31" fmla="*/ 18805 w 273169"/>
              <a:gd name="connsiteY31" fmla="*/ 591981 h 687121"/>
              <a:gd name="connsiteX32" fmla="*/ 45233 w 273169"/>
              <a:gd name="connsiteY32" fmla="*/ 639551 h 687121"/>
              <a:gd name="connsiteX33" fmla="*/ 50518 w 273169"/>
              <a:gd name="connsiteY33" fmla="*/ 644837 h 68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3169" h="687121">
                <a:moveTo>
                  <a:pt x="50518" y="591981"/>
                </a:moveTo>
                <a:cubicBezTo>
                  <a:pt x="52280" y="600790"/>
                  <a:pt x="54148" y="609579"/>
                  <a:pt x="55804" y="618409"/>
                </a:cubicBezTo>
                <a:cubicBezTo>
                  <a:pt x="59434" y="637770"/>
                  <a:pt x="58120" y="658665"/>
                  <a:pt x="66375" y="676550"/>
                </a:cubicBezTo>
                <a:cubicBezTo>
                  <a:pt x="69677" y="683704"/>
                  <a:pt x="80470" y="683597"/>
                  <a:pt x="87517" y="687121"/>
                </a:cubicBezTo>
                <a:cubicBezTo>
                  <a:pt x="98550" y="679766"/>
                  <a:pt x="115147" y="669126"/>
                  <a:pt x="124516" y="660693"/>
                </a:cubicBezTo>
                <a:cubicBezTo>
                  <a:pt x="135628" y="650692"/>
                  <a:pt x="156229" y="628980"/>
                  <a:pt x="156229" y="628980"/>
                </a:cubicBezTo>
                <a:cubicBezTo>
                  <a:pt x="165519" y="601113"/>
                  <a:pt x="155375" y="623662"/>
                  <a:pt x="177371" y="597267"/>
                </a:cubicBezTo>
                <a:cubicBezTo>
                  <a:pt x="181438" y="592387"/>
                  <a:pt x="183759" y="586191"/>
                  <a:pt x="187942" y="581410"/>
                </a:cubicBezTo>
                <a:cubicBezTo>
                  <a:pt x="196146" y="572034"/>
                  <a:pt x="208798" y="566125"/>
                  <a:pt x="214370" y="554982"/>
                </a:cubicBezTo>
                <a:cubicBezTo>
                  <a:pt x="246310" y="491102"/>
                  <a:pt x="205633" y="570271"/>
                  <a:pt x="235512" y="517984"/>
                </a:cubicBezTo>
                <a:cubicBezTo>
                  <a:pt x="262337" y="471043"/>
                  <a:pt x="230901" y="519615"/>
                  <a:pt x="256655" y="480985"/>
                </a:cubicBezTo>
                <a:cubicBezTo>
                  <a:pt x="286069" y="392732"/>
                  <a:pt x="267226" y="454458"/>
                  <a:pt x="267226" y="232564"/>
                </a:cubicBezTo>
                <a:cubicBezTo>
                  <a:pt x="267226" y="204319"/>
                  <a:pt x="264286" y="176142"/>
                  <a:pt x="261940" y="147995"/>
                </a:cubicBezTo>
                <a:cubicBezTo>
                  <a:pt x="258999" y="112705"/>
                  <a:pt x="255949" y="77399"/>
                  <a:pt x="251369" y="42284"/>
                </a:cubicBezTo>
                <a:cubicBezTo>
                  <a:pt x="250648" y="36760"/>
                  <a:pt x="247615" y="31785"/>
                  <a:pt x="246084" y="26428"/>
                </a:cubicBezTo>
                <a:cubicBezTo>
                  <a:pt x="244088" y="19443"/>
                  <a:pt x="245336" y="10958"/>
                  <a:pt x="240798" y="5285"/>
                </a:cubicBezTo>
                <a:cubicBezTo>
                  <a:pt x="237317" y="934"/>
                  <a:pt x="230227" y="1762"/>
                  <a:pt x="224941" y="0"/>
                </a:cubicBezTo>
                <a:cubicBezTo>
                  <a:pt x="216132" y="1762"/>
                  <a:pt x="206771" y="1746"/>
                  <a:pt x="198514" y="5285"/>
                </a:cubicBezTo>
                <a:cubicBezTo>
                  <a:pt x="192309" y="7944"/>
                  <a:pt x="172200" y="36866"/>
                  <a:pt x="172086" y="36999"/>
                </a:cubicBezTo>
                <a:cubicBezTo>
                  <a:pt x="167221" y="42674"/>
                  <a:pt x="160714" y="46875"/>
                  <a:pt x="156229" y="52855"/>
                </a:cubicBezTo>
                <a:cubicBezTo>
                  <a:pt x="119390" y="101974"/>
                  <a:pt x="156573" y="63085"/>
                  <a:pt x="129801" y="89854"/>
                </a:cubicBezTo>
                <a:cubicBezTo>
                  <a:pt x="126277" y="96901"/>
                  <a:pt x="123139" y="104155"/>
                  <a:pt x="119230" y="110996"/>
                </a:cubicBezTo>
                <a:cubicBezTo>
                  <a:pt x="116078" y="116512"/>
                  <a:pt x="111500" y="121171"/>
                  <a:pt x="108659" y="126853"/>
                </a:cubicBezTo>
                <a:cubicBezTo>
                  <a:pt x="106167" y="131836"/>
                  <a:pt x="106465" y="138074"/>
                  <a:pt x="103374" y="142710"/>
                </a:cubicBezTo>
                <a:cubicBezTo>
                  <a:pt x="99228" y="148929"/>
                  <a:pt x="92803" y="153281"/>
                  <a:pt x="87517" y="158566"/>
                </a:cubicBezTo>
                <a:cubicBezTo>
                  <a:pt x="66212" y="201176"/>
                  <a:pt x="87896" y="163378"/>
                  <a:pt x="66375" y="190280"/>
                </a:cubicBezTo>
                <a:cubicBezTo>
                  <a:pt x="55369" y="204038"/>
                  <a:pt x="34662" y="232564"/>
                  <a:pt x="34662" y="232564"/>
                </a:cubicBezTo>
                <a:cubicBezTo>
                  <a:pt x="32900" y="237850"/>
                  <a:pt x="31639" y="243330"/>
                  <a:pt x="29376" y="248421"/>
                </a:cubicBezTo>
                <a:cubicBezTo>
                  <a:pt x="24576" y="259221"/>
                  <a:pt x="17908" y="269161"/>
                  <a:pt x="13519" y="280134"/>
                </a:cubicBezTo>
                <a:cubicBezTo>
                  <a:pt x="10821" y="286879"/>
                  <a:pt x="9996" y="294229"/>
                  <a:pt x="8234" y="301276"/>
                </a:cubicBezTo>
                <a:cubicBezTo>
                  <a:pt x="-2472" y="408333"/>
                  <a:pt x="-3016" y="391526"/>
                  <a:pt x="8234" y="560268"/>
                </a:cubicBezTo>
                <a:cubicBezTo>
                  <a:pt x="8975" y="571386"/>
                  <a:pt x="18805" y="591981"/>
                  <a:pt x="18805" y="591981"/>
                </a:cubicBezTo>
                <a:cubicBezTo>
                  <a:pt x="26339" y="652259"/>
                  <a:pt x="9620" y="625306"/>
                  <a:pt x="45233" y="639551"/>
                </a:cubicBezTo>
                <a:cubicBezTo>
                  <a:pt x="47546" y="640476"/>
                  <a:pt x="48756" y="643075"/>
                  <a:pt x="50518" y="64483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reeform 12"/>
          <p:cNvSpPr/>
          <p:nvPr/>
        </p:nvSpPr>
        <p:spPr>
          <a:xfrm>
            <a:off x="5792348" y="5009685"/>
            <a:ext cx="291820" cy="723571"/>
          </a:xfrm>
          <a:custGeom>
            <a:avLst/>
            <a:gdLst>
              <a:gd name="connsiteX0" fmla="*/ 50518 w 273169"/>
              <a:gd name="connsiteY0" fmla="*/ 591981 h 687121"/>
              <a:gd name="connsiteX1" fmla="*/ 55804 w 273169"/>
              <a:gd name="connsiteY1" fmla="*/ 618409 h 687121"/>
              <a:gd name="connsiteX2" fmla="*/ 66375 w 273169"/>
              <a:gd name="connsiteY2" fmla="*/ 676550 h 687121"/>
              <a:gd name="connsiteX3" fmla="*/ 87517 w 273169"/>
              <a:gd name="connsiteY3" fmla="*/ 687121 h 687121"/>
              <a:gd name="connsiteX4" fmla="*/ 124516 w 273169"/>
              <a:gd name="connsiteY4" fmla="*/ 660693 h 687121"/>
              <a:gd name="connsiteX5" fmla="*/ 156229 w 273169"/>
              <a:gd name="connsiteY5" fmla="*/ 628980 h 687121"/>
              <a:gd name="connsiteX6" fmla="*/ 177371 w 273169"/>
              <a:gd name="connsiteY6" fmla="*/ 597267 h 687121"/>
              <a:gd name="connsiteX7" fmla="*/ 187942 w 273169"/>
              <a:gd name="connsiteY7" fmla="*/ 581410 h 687121"/>
              <a:gd name="connsiteX8" fmla="*/ 214370 w 273169"/>
              <a:gd name="connsiteY8" fmla="*/ 554982 h 687121"/>
              <a:gd name="connsiteX9" fmla="*/ 235512 w 273169"/>
              <a:gd name="connsiteY9" fmla="*/ 517984 h 687121"/>
              <a:gd name="connsiteX10" fmla="*/ 256655 w 273169"/>
              <a:gd name="connsiteY10" fmla="*/ 480985 h 687121"/>
              <a:gd name="connsiteX11" fmla="*/ 267226 w 273169"/>
              <a:gd name="connsiteY11" fmla="*/ 232564 h 687121"/>
              <a:gd name="connsiteX12" fmla="*/ 261940 w 273169"/>
              <a:gd name="connsiteY12" fmla="*/ 147995 h 687121"/>
              <a:gd name="connsiteX13" fmla="*/ 251369 w 273169"/>
              <a:gd name="connsiteY13" fmla="*/ 42284 h 687121"/>
              <a:gd name="connsiteX14" fmla="*/ 246084 w 273169"/>
              <a:gd name="connsiteY14" fmla="*/ 26428 h 687121"/>
              <a:gd name="connsiteX15" fmla="*/ 240798 w 273169"/>
              <a:gd name="connsiteY15" fmla="*/ 5285 h 687121"/>
              <a:gd name="connsiteX16" fmla="*/ 224941 w 273169"/>
              <a:gd name="connsiteY16" fmla="*/ 0 h 687121"/>
              <a:gd name="connsiteX17" fmla="*/ 198514 w 273169"/>
              <a:gd name="connsiteY17" fmla="*/ 5285 h 687121"/>
              <a:gd name="connsiteX18" fmla="*/ 172086 w 273169"/>
              <a:gd name="connsiteY18" fmla="*/ 36999 h 687121"/>
              <a:gd name="connsiteX19" fmla="*/ 156229 w 273169"/>
              <a:gd name="connsiteY19" fmla="*/ 52855 h 687121"/>
              <a:gd name="connsiteX20" fmla="*/ 129801 w 273169"/>
              <a:gd name="connsiteY20" fmla="*/ 89854 h 687121"/>
              <a:gd name="connsiteX21" fmla="*/ 119230 w 273169"/>
              <a:gd name="connsiteY21" fmla="*/ 110996 h 687121"/>
              <a:gd name="connsiteX22" fmla="*/ 108659 w 273169"/>
              <a:gd name="connsiteY22" fmla="*/ 126853 h 687121"/>
              <a:gd name="connsiteX23" fmla="*/ 103374 w 273169"/>
              <a:gd name="connsiteY23" fmla="*/ 142710 h 687121"/>
              <a:gd name="connsiteX24" fmla="*/ 87517 w 273169"/>
              <a:gd name="connsiteY24" fmla="*/ 158566 h 687121"/>
              <a:gd name="connsiteX25" fmla="*/ 66375 w 273169"/>
              <a:gd name="connsiteY25" fmla="*/ 190280 h 687121"/>
              <a:gd name="connsiteX26" fmla="*/ 34662 w 273169"/>
              <a:gd name="connsiteY26" fmla="*/ 232564 h 687121"/>
              <a:gd name="connsiteX27" fmla="*/ 29376 w 273169"/>
              <a:gd name="connsiteY27" fmla="*/ 248421 h 687121"/>
              <a:gd name="connsiteX28" fmla="*/ 13519 w 273169"/>
              <a:gd name="connsiteY28" fmla="*/ 280134 h 687121"/>
              <a:gd name="connsiteX29" fmla="*/ 8234 w 273169"/>
              <a:gd name="connsiteY29" fmla="*/ 301276 h 687121"/>
              <a:gd name="connsiteX30" fmla="*/ 8234 w 273169"/>
              <a:gd name="connsiteY30" fmla="*/ 560268 h 687121"/>
              <a:gd name="connsiteX31" fmla="*/ 18805 w 273169"/>
              <a:gd name="connsiteY31" fmla="*/ 591981 h 687121"/>
              <a:gd name="connsiteX32" fmla="*/ 45233 w 273169"/>
              <a:gd name="connsiteY32" fmla="*/ 639551 h 687121"/>
              <a:gd name="connsiteX33" fmla="*/ 50518 w 273169"/>
              <a:gd name="connsiteY33" fmla="*/ 644837 h 68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3169" h="687121">
                <a:moveTo>
                  <a:pt x="50518" y="591981"/>
                </a:moveTo>
                <a:cubicBezTo>
                  <a:pt x="52280" y="600790"/>
                  <a:pt x="54148" y="609579"/>
                  <a:pt x="55804" y="618409"/>
                </a:cubicBezTo>
                <a:cubicBezTo>
                  <a:pt x="59434" y="637770"/>
                  <a:pt x="58120" y="658665"/>
                  <a:pt x="66375" y="676550"/>
                </a:cubicBezTo>
                <a:cubicBezTo>
                  <a:pt x="69677" y="683704"/>
                  <a:pt x="80470" y="683597"/>
                  <a:pt x="87517" y="687121"/>
                </a:cubicBezTo>
                <a:cubicBezTo>
                  <a:pt x="98550" y="679766"/>
                  <a:pt x="115147" y="669126"/>
                  <a:pt x="124516" y="660693"/>
                </a:cubicBezTo>
                <a:cubicBezTo>
                  <a:pt x="135628" y="650692"/>
                  <a:pt x="156229" y="628980"/>
                  <a:pt x="156229" y="628980"/>
                </a:cubicBezTo>
                <a:cubicBezTo>
                  <a:pt x="165519" y="601113"/>
                  <a:pt x="155375" y="623662"/>
                  <a:pt x="177371" y="597267"/>
                </a:cubicBezTo>
                <a:cubicBezTo>
                  <a:pt x="181438" y="592387"/>
                  <a:pt x="183759" y="586191"/>
                  <a:pt x="187942" y="581410"/>
                </a:cubicBezTo>
                <a:cubicBezTo>
                  <a:pt x="196146" y="572034"/>
                  <a:pt x="208798" y="566125"/>
                  <a:pt x="214370" y="554982"/>
                </a:cubicBezTo>
                <a:cubicBezTo>
                  <a:pt x="246310" y="491102"/>
                  <a:pt x="205633" y="570271"/>
                  <a:pt x="235512" y="517984"/>
                </a:cubicBezTo>
                <a:cubicBezTo>
                  <a:pt x="262337" y="471043"/>
                  <a:pt x="230901" y="519615"/>
                  <a:pt x="256655" y="480985"/>
                </a:cubicBezTo>
                <a:cubicBezTo>
                  <a:pt x="286069" y="392732"/>
                  <a:pt x="267226" y="454458"/>
                  <a:pt x="267226" y="232564"/>
                </a:cubicBezTo>
                <a:cubicBezTo>
                  <a:pt x="267226" y="204319"/>
                  <a:pt x="264286" y="176142"/>
                  <a:pt x="261940" y="147995"/>
                </a:cubicBezTo>
                <a:cubicBezTo>
                  <a:pt x="258999" y="112705"/>
                  <a:pt x="255949" y="77399"/>
                  <a:pt x="251369" y="42284"/>
                </a:cubicBezTo>
                <a:cubicBezTo>
                  <a:pt x="250648" y="36760"/>
                  <a:pt x="247615" y="31785"/>
                  <a:pt x="246084" y="26428"/>
                </a:cubicBezTo>
                <a:cubicBezTo>
                  <a:pt x="244088" y="19443"/>
                  <a:pt x="245336" y="10958"/>
                  <a:pt x="240798" y="5285"/>
                </a:cubicBezTo>
                <a:cubicBezTo>
                  <a:pt x="237317" y="934"/>
                  <a:pt x="230227" y="1762"/>
                  <a:pt x="224941" y="0"/>
                </a:cubicBezTo>
                <a:cubicBezTo>
                  <a:pt x="216132" y="1762"/>
                  <a:pt x="206771" y="1746"/>
                  <a:pt x="198514" y="5285"/>
                </a:cubicBezTo>
                <a:cubicBezTo>
                  <a:pt x="192309" y="7944"/>
                  <a:pt x="172200" y="36866"/>
                  <a:pt x="172086" y="36999"/>
                </a:cubicBezTo>
                <a:cubicBezTo>
                  <a:pt x="167221" y="42674"/>
                  <a:pt x="160714" y="46875"/>
                  <a:pt x="156229" y="52855"/>
                </a:cubicBezTo>
                <a:cubicBezTo>
                  <a:pt x="119390" y="101974"/>
                  <a:pt x="156573" y="63085"/>
                  <a:pt x="129801" y="89854"/>
                </a:cubicBezTo>
                <a:cubicBezTo>
                  <a:pt x="126277" y="96901"/>
                  <a:pt x="123139" y="104155"/>
                  <a:pt x="119230" y="110996"/>
                </a:cubicBezTo>
                <a:cubicBezTo>
                  <a:pt x="116078" y="116512"/>
                  <a:pt x="111500" y="121171"/>
                  <a:pt x="108659" y="126853"/>
                </a:cubicBezTo>
                <a:cubicBezTo>
                  <a:pt x="106167" y="131836"/>
                  <a:pt x="106465" y="138074"/>
                  <a:pt x="103374" y="142710"/>
                </a:cubicBezTo>
                <a:cubicBezTo>
                  <a:pt x="99228" y="148929"/>
                  <a:pt x="92803" y="153281"/>
                  <a:pt x="87517" y="158566"/>
                </a:cubicBezTo>
                <a:cubicBezTo>
                  <a:pt x="66212" y="201176"/>
                  <a:pt x="87896" y="163378"/>
                  <a:pt x="66375" y="190280"/>
                </a:cubicBezTo>
                <a:cubicBezTo>
                  <a:pt x="55369" y="204038"/>
                  <a:pt x="34662" y="232564"/>
                  <a:pt x="34662" y="232564"/>
                </a:cubicBezTo>
                <a:cubicBezTo>
                  <a:pt x="32900" y="237850"/>
                  <a:pt x="31639" y="243330"/>
                  <a:pt x="29376" y="248421"/>
                </a:cubicBezTo>
                <a:cubicBezTo>
                  <a:pt x="24576" y="259221"/>
                  <a:pt x="17908" y="269161"/>
                  <a:pt x="13519" y="280134"/>
                </a:cubicBezTo>
                <a:cubicBezTo>
                  <a:pt x="10821" y="286879"/>
                  <a:pt x="9996" y="294229"/>
                  <a:pt x="8234" y="301276"/>
                </a:cubicBezTo>
                <a:cubicBezTo>
                  <a:pt x="-2472" y="408333"/>
                  <a:pt x="-3016" y="391526"/>
                  <a:pt x="8234" y="560268"/>
                </a:cubicBezTo>
                <a:cubicBezTo>
                  <a:pt x="8975" y="571386"/>
                  <a:pt x="18805" y="591981"/>
                  <a:pt x="18805" y="591981"/>
                </a:cubicBezTo>
                <a:cubicBezTo>
                  <a:pt x="26339" y="652259"/>
                  <a:pt x="9620" y="625306"/>
                  <a:pt x="45233" y="639551"/>
                </a:cubicBezTo>
                <a:cubicBezTo>
                  <a:pt x="47546" y="640476"/>
                  <a:pt x="48756" y="643075"/>
                  <a:pt x="50518" y="64483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7553902" y="5009685"/>
            <a:ext cx="273169" cy="687121"/>
          </a:xfrm>
          <a:custGeom>
            <a:avLst/>
            <a:gdLst>
              <a:gd name="connsiteX0" fmla="*/ 50518 w 273169"/>
              <a:gd name="connsiteY0" fmla="*/ 591981 h 687121"/>
              <a:gd name="connsiteX1" fmla="*/ 55804 w 273169"/>
              <a:gd name="connsiteY1" fmla="*/ 618409 h 687121"/>
              <a:gd name="connsiteX2" fmla="*/ 66375 w 273169"/>
              <a:gd name="connsiteY2" fmla="*/ 676550 h 687121"/>
              <a:gd name="connsiteX3" fmla="*/ 87517 w 273169"/>
              <a:gd name="connsiteY3" fmla="*/ 687121 h 687121"/>
              <a:gd name="connsiteX4" fmla="*/ 124516 w 273169"/>
              <a:gd name="connsiteY4" fmla="*/ 660693 h 687121"/>
              <a:gd name="connsiteX5" fmla="*/ 156229 w 273169"/>
              <a:gd name="connsiteY5" fmla="*/ 628980 h 687121"/>
              <a:gd name="connsiteX6" fmla="*/ 177371 w 273169"/>
              <a:gd name="connsiteY6" fmla="*/ 597267 h 687121"/>
              <a:gd name="connsiteX7" fmla="*/ 187942 w 273169"/>
              <a:gd name="connsiteY7" fmla="*/ 581410 h 687121"/>
              <a:gd name="connsiteX8" fmla="*/ 214370 w 273169"/>
              <a:gd name="connsiteY8" fmla="*/ 554982 h 687121"/>
              <a:gd name="connsiteX9" fmla="*/ 235512 w 273169"/>
              <a:gd name="connsiteY9" fmla="*/ 517984 h 687121"/>
              <a:gd name="connsiteX10" fmla="*/ 256655 w 273169"/>
              <a:gd name="connsiteY10" fmla="*/ 480985 h 687121"/>
              <a:gd name="connsiteX11" fmla="*/ 267226 w 273169"/>
              <a:gd name="connsiteY11" fmla="*/ 232564 h 687121"/>
              <a:gd name="connsiteX12" fmla="*/ 261940 w 273169"/>
              <a:gd name="connsiteY12" fmla="*/ 147995 h 687121"/>
              <a:gd name="connsiteX13" fmla="*/ 251369 w 273169"/>
              <a:gd name="connsiteY13" fmla="*/ 42284 h 687121"/>
              <a:gd name="connsiteX14" fmla="*/ 246084 w 273169"/>
              <a:gd name="connsiteY14" fmla="*/ 26428 h 687121"/>
              <a:gd name="connsiteX15" fmla="*/ 240798 w 273169"/>
              <a:gd name="connsiteY15" fmla="*/ 5285 h 687121"/>
              <a:gd name="connsiteX16" fmla="*/ 224941 w 273169"/>
              <a:gd name="connsiteY16" fmla="*/ 0 h 687121"/>
              <a:gd name="connsiteX17" fmla="*/ 198514 w 273169"/>
              <a:gd name="connsiteY17" fmla="*/ 5285 h 687121"/>
              <a:gd name="connsiteX18" fmla="*/ 172086 w 273169"/>
              <a:gd name="connsiteY18" fmla="*/ 36999 h 687121"/>
              <a:gd name="connsiteX19" fmla="*/ 156229 w 273169"/>
              <a:gd name="connsiteY19" fmla="*/ 52855 h 687121"/>
              <a:gd name="connsiteX20" fmla="*/ 129801 w 273169"/>
              <a:gd name="connsiteY20" fmla="*/ 89854 h 687121"/>
              <a:gd name="connsiteX21" fmla="*/ 119230 w 273169"/>
              <a:gd name="connsiteY21" fmla="*/ 110996 h 687121"/>
              <a:gd name="connsiteX22" fmla="*/ 108659 w 273169"/>
              <a:gd name="connsiteY22" fmla="*/ 126853 h 687121"/>
              <a:gd name="connsiteX23" fmla="*/ 103374 w 273169"/>
              <a:gd name="connsiteY23" fmla="*/ 142710 h 687121"/>
              <a:gd name="connsiteX24" fmla="*/ 87517 w 273169"/>
              <a:gd name="connsiteY24" fmla="*/ 158566 h 687121"/>
              <a:gd name="connsiteX25" fmla="*/ 66375 w 273169"/>
              <a:gd name="connsiteY25" fmla="*/ 190280 h 687121"/>
              <a:gd name="connsiteX26" fmla="*/ 34662 w 273169"/>
              <a:gd name="connsiteY26" fmla="*/ 232564 h 687121"/>
              <a:gd name="connsiteX27" fmla="*/ 29376 w 273169"/>
              <a:gd name="connsiteY27" fmla="*/ 248421 h 687121"/>
              <a:gd name="connsiteX28" fmla="*/ 13519 w 273169"/>
              <a:gd name="connsiteY28" fmla="*/ 280134 h 687121"/>
              <a:gd name="connsiteX29" fmla="*/ 8234 w 273169"/>
              <a:gd name="connsiteY29" fmla="*/ 301276 h 687121"/>
              <a:gd name="connsiteX30" fmla="*/ 8234 w 273169"/>
              <a:gd name="connsiteY30" fmla="*/ 560268 h 687121"/>
              <a:gd name="connsiteX31" fmla="*/ 18805 w 273169"/>
              <a:gd name="connsiteY31" fmla="*/ 591981 h 687121"/>
              <a:gd name="connsiteX32" fmla="*/ 45233 w 273169"/>
              <a:gd name="connsiteY32" fmla="*/ 639551 h 687121"/>
              <a:gd name="connsiteX33" fmla="*/ 50518 w 273169"/>
              <a:gd name="connsiteY33" fmla="*/ 644837 h 68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73169" h="687121">
                <a:moveTo>
                  <a:pt x="50518" y="591981"/>
                </a:moveTo>
                <a:cubicBezTo>
                  <a:pt x="52280" y="600790"/>
                  <a:pt x="54148" y="609579"/>
                  <a:pt x="55804" y="618409"/>
                </a:cubicBezTo>
                <a:cubicBezTo>
                  <a:pt x="59434" y="637770"/>
                  <a:pt x="58120" y="658665"/>
                  <a:pt x="66375" y="676550"/>
                </a:cubicBezTo>
                <a:cubicBezTo>
                  <a:pt x="69677" y="683704"/>
                  <a:pt x="80470" y="683597"/>
                  <a:pt x="87517" y="687121"/>
                </a:cubicBezTo>
                <a:cubicBezTo>
                  <a:pt x="98550" y="679766"/>
                  <a:pt x="115147" y="669126"/>
                  <a:pt x="124516" y="660693"/>
                </a:cubicBezTo>
                <a:cubicBezTo>
                  <a:pt x="135628" y="650692"/>
                  <a:pt x="156229" y="628980"/>
                  <a:pt x="156229" y="628980"/>
                </a:cubicBezTo>
                <a:cubicBezTo>
                  <a:pt x="165519" y="601113"/>
                  <a:pt x="155375" y="623662"/>
                  <a:pt x="177371" y="597267"/>
                </a:cubicBezTo>
                <a:cubicBezTo>
                  <a:pt x="181438" y="592387"/>
                  <a:pt x="183759" y="586191"/>
                  <a:pt x="187942" y="581410"/>
                </a:cubicBezTo>
                <a:cubicBezTo>
                  <a:pt x="196146" y="572034"/>
                  <a:pt x="208798" y="566125"/>
                  <a:pt x="214370" y="554982"/>
                </a:cubicBezTo>
                <a:cubicBezTo>
                  <a:pt x="246310" y="491102"/>
                  <a:pt x="205633" y="570271"/>
                  <a:pt x="235512" y="517984"/>
                </a:cubicBezTo>
                <a:cubicBezTo>
                  <a:pt x="262337" y="471043"/>
                  <a:pt x="230901" y="519615"/>
                  <a:pt x="256655" y="480985"/>
                </a:cubicBezTo>
                <a:cubicBezTo>
                  <a:pt x="286069" y="392732"/>
                  <a:pt x="267226" y="454458"/>
                  <a:pt x="267226" y="232564"/>
                </a:cubicBezTo>
                <a:cubicBezTo>
                  <a:pt x="267226" y="204319"/>
                  <a:pt x="264286" y="176142"/>
                  <a:pt x="261940" y="147995"/>
                </a:cubicBezTo>
                <a:cubicBezTo>
                  <a:pt x="258999" y="112705"/>
                  <a:pt x="255949" y="77399"/>
                  <a:pt x="251369" y="42284"/>
                </a:cubicBezTo>
                <a:cubicBezTo>
                  <a:pt x="250648" y="36760"/>
                  <a:pt x="247615" y="31785"/>
                  <a:pt x="246084" y="26428"/>
                </a:cubicBezTo>
                <a:cubicBezTo>
                  <a:pt x="244088" y="19443"/>
                  <a:pt x="245336" y="10958"/>
                  <a:pt x="240798" y="5285"/>
                </a:cubicBezTo>
                <a:cubicBezTo>
                  <a:pt x="237317" y="934"/>
                  <a:pt x="230227" y="1762"/>
                  <a:pt x="224941" y="0"/>
                </a:cubicBezTo>
                <a:cubicBezTo>
                  <a:pt x="216132" y="1762"/>
                  <a:pt x="206771" y="1746"/>
                  <a:pt x="198514" y="5285"/>
                </a:cubicBezTo>
                <a:cubicBezTo>
                  <a:pt x="192309" y="7944"/>
                  <a:pt x="172200" y="36866"/>
                  <a:pt x="172086" y="36999"/>
                </a:cubicBezTo>
                <a:cubicBezTo>
                  <a:pt x="167221" y="42674"/>
                  <a:pt x="160714" y="46875"/>
                  <a:pt x="156229" y="52855"/>
                </a:cubicBezTo>
                <a:cubicBezTo>
                  <a:pt x="119390" y="101974"/>
                  <a:pt x="156573" y="63085"/>
                  <a:pt x="129801" y="89854"/>
                </a:cubicBezTo>
                <a:cubicBezTo>
                  <a:pt x="126277" y="96901"/>
                  <a:pt x="123139" y="104155"/>
                  <a:pt x="119230" y="110996"/>
                </a:cubicBezTo>
                <a:cubicBezTo>
                  <a:pt x="116078" y="116512"/>
                  <a:pt x="111500" y="121171"/>
                  <a:pt x="108659" y="126853"/>
                </a:cubicBezTo>
                <a:cubicBezTo>
                  <a:pt x="106167" y="131836"/>
                  <a:pt x="106465" y="138074"/>
                  <a:pt x="103374" y="142710"/>
                </a:cubicBezTo>
                <a:cubicBezTo>
                  <a:pt x="99228" y="148929"/>
                  <a:pt x="92803" y="153281"/>
                  <a:pt x="87517" y="158566"/>
                </a:cubicBezTo>
                <a:cubicBezTo>
                  <a:pt x="66212" y="201176"/>
                  <a:pt x="87896" y="163378"/>
                  <a:pt x="66375" y="190280"/>
                </a:cubicBezTo>
                <a:cubicBezTo>
                  <a:pt x="55369" y="204038"/>
                  <a:pt x="34662" y="232564"/>
                  <a:pt x="34662" y="232564"/>
                </a:cubicBezTo>
                <a:cubicBezTo>
                  <a:pt x="32900" y="237850"/>
                  <a:pt x="31639" y="243330"/>
                  <a:pt x="29376" y="248421"/>
                </a:cubicBezTo>
                <a:cubicBezTo>
                  <a:pt x="24576" y="259221"/>
                  <a:pt x="17908" y="269161"/>
                  <a:pt x="13519" y="280134"/>
                </a:cubicBezTo>
                <a:cubicBezTo>
                  <a:pt x="10821" y="286879"/>
                  <a:pt x="9996" y="294229"/>
                  <a:pt x="8234" y="301276"/>
                </a:cubicBezTo>
                <a:cubicBezTo>
                  <a:pt x="-2472" y="408333"/>
                  <a:pt x="-3016" y="391526"/>
                  <a:pt x="8234" y="560268"/>
                </a:cubicBezTo>
                <a:cubicBezTo>
                  <a:pt x="8975" y="571386"/>
                  <a:pt x="18805" y="591981"/>
                  <a:pt x="18805" y="591981"/>
                </a:cubicBezTo>
                <a:cubicBezTo>
                  <a:pt x="26339" y="652259"/>
                  <a:pt x="9620" y="625306"/>
                  <a:pt x="45233" y="639551"/>
                </a:cubicBezTo>
                <a:cubicBezTo>
                  <a:pt x="47546" y="640476"/>
                  <a:pt x="48756" y="643075"/>
                  <a:pt x="50518" y="64483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2" name="Picture 2" descr="C:\Documents and Settings\fjohnson\Local Settings\Temporary Internet Files\Content.IE5\823AT81S\MC9003000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43" y="2636912"/>
            <a:ext cx="274035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6093563" y="620688"/>
            <a:ext cx="241873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Sugar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workers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70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46" y="980728"/>
            <a:ext cx="5619750" cy="5381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712" y="-171400"/>
            <a:ext cx="1772568" cy="6785435"/>
          </a:xfrm>
          <a:prstGeom prst="rect">
            <a:avLst/>
          </a:prstGeom>
        </p:spPr>
      </p:pic>
      <p:pic>
        <p:nvPicPr>
          <p:cNvPr id="2057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31241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165" y="0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8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070" y="1052736"/>
            <a:ext cx="4788000" cy="3669815"/>
          </a:xfrm>
          <a:prstGeom prst="rect">
            <a:avLst/>
          </a:prstGeom>
          <a:ln w="254000" cap="sq" cmpd="tri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395536" y="5121308"/>
            <a:ext cx="8299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Catherine and William Booth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28567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26563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72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230872"/>
            <a:ext cx="5619750" cy="5381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96" y="0"/>
            <a:ext cx="1772568" cy="6785435"/>
          </a:xfrm>
          <a:prstGeom prst="rect">
            <a:avLst/>
          </a:prstGeom>
        </p:spPr>
      </p:pic>
      <p:pic>
        <p:nvPicPr>
          <p:cNvPr id="2057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72" y="5312411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Documents and Settings\fjohnson\Local Settings\Temporary Internet Files\Content.IE5\KXRKSTFK\MC900323340[1].wm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165" y="0"/>
            <a:ext cx="1504528" cy="151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336" y="3360694"/>
            <a:ext cx="2437228" cy="20257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525224"/>
            <a:ext cx="2218807" cy="24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1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47</Words>
  <Application>Microsoft Office PowerPoint</Application>
  <PresentationFormat>On-screen Show (4:3)</PresentationFormat>
  <Paragraphs>24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Johnson</dc:creator>
  <cp:lastModifiedBy>Fiona Johnson</cp:lastModifiedBy>
  <cp:revision>51</cp:revision>
  <dcterms:created xsi:type="dcterms:W3CDTF">2014-02-17T10:38:29Z</dcterms:created>
  <dcterms:modified xsi:type="dcterms:W3CDTF">2014-02-19T15:47:00Z</dcterms:modified>
</cp:coreProperties>
</file>